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65" r:id="rId5"/>
    <p:sldId id="283" r:id="rId6"/>
    <p:sldId id="284" r:id="rId7"/>
    <p:sldId id="285" r:id="rId8"/>
    <p:sldId id="287" r:id="rId9"/>
    <p:sldId id="289" r:id="rId10"/>
    <p:sldId id="290" r:id="rId11"/>
    <p:sldId id="288" r:id="rId12"/>
    <p:sldId id="280" r:id="rId13"/>
    <p:sldId id="28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6" d="100"/>
          <a:sy n="56" d="100"/>
        </p:scale>
        <p:origin x="-1008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EAD0A-5E21-4398-8587-CACD34E7C98F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ECA06-A5DD-4B30-B1A2-FD0A2EBF0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4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ECA06-A5DD-4B30-B1A2-FD0A2EBF0F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6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40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6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1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9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2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47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8624D-5502-4AD7-BC0E-8A8FD157F8B6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2950B-4FF9-4179-89E1-9FD3E330C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0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User\Documents\카카오톡 받은 파일\KakaoTalk_20161129_2339456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57233" y="2780928"/>
            <a:ext cx="2518048" cy="147002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DIGITAL</a:t>
            </a:r>
            <a:r>
              <a:rPr lang="en-US" altLang="ko-KR" dirty="0" smtClean="0"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dirty="0" smtClean="0"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</a:br>
            <a:r>
              <a:rPr lang="en-US" altLang="ko-KR" dirty="0" smtClean="0"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NOMAD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380312" y="224441"/>
            <a:ext cx="1656184" cy="334888"/>
          </a:xfrm>
        </p:spPr>
        <p:txBody>
          <a:bodyPr>
            <a:normAutofit/>
          </a:bodyPr>
          <a:lstStyle/>
          <a:p>
            <a:r>
              <a:rPr lang="en-US" altLang="ko-KR" sz="1200" spc="-1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AN GA YEON</a:t>
            </a:r>
            <a:endParaRPr lang="ko-KR" altLang="en-US" sz="1200" spc="-1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75856" y="2852936"/>
            <a:ext cx="2520280" cy="13681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391885"/>
            <a:ext cx="1080120" cy="1308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N</a:t>
            </a:r>
            <a:endParaRPr lang="ko-KR" altLang="en-US" sz="10000" dirty="0">
              <a:solidFill>
                <a:schemeClr val="bg1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53744" y="3789040"/>
            <a:ext cx="2682752" cy="2664296"/>
            <a:chOff x="6137720" y="3284984"/>
            <a:chExt cx="2682752" cy="2664296"/>
          </a:xfrm>
        </p:grpSpPr>
        <p:sp>
          <p:nvSpPr>
            <p:cNvPr id="10" name="직사각형 9"/>
            <p:cNvSpPr/>
            <p:nvPr/>
          </p:nvSpPr>
          <p:spPr>
            <a:xfrm>
              <a:off x="6300192" y="3284984"/>
              <a:ext cx="252028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DESIGN CONCEPT</a:t>
              </a:r>
              <a:endParaRPr lang="ko-KR" altLang="en-US" sz="2400" u="sng" spc="-300" dirty="0">
                <a:solidFill>
                  <a:schemeClr val="tx1"/>
                </a:solidFill>
                <a:latin typeface="SimSun-ExtB" panose="02010609060101010101" pitchFamily="49" charset="-122"/>
                <a:ea typeface="한컴 윤체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425752" y="3573016"/>
              <a:ext cx="1602632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MIND MAP</a:t>
              </a:r>
              <a:endParaRPr lang="ko-KR" altLang="en-US" sz="2400" u="sng" spc="-300" dirty="0">
                <a:solidFill>
                  <a:schemeClr val="tx1"/>
                </a:solidFill>
                <a:latin typeface="SimSun-ExtB" panose="02010609060101010101" pitchFamily="49" charset="-122"/>
                <a:ea typeface="한컴 윤체 L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353744" y="3861048"/>
              <a:ext cx="203468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INSPIRATION</a:t>
              </a:r>
              <a:endParaRPr lang="ko-KR" altLang="en-US" sz="2400" u="sng" spc="-300" dirty="0">
                <a:solidFill>
                  <a:schemeClr val="tx1"/>
                </a:solidFill>
                <a:latin typeface="SimSun-ExtB" panose="02010609060101010101" pitchFamily="49" charset="-122"/>
                <a:ea typeface="한컴 윤체 L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37720" y="4149080"/>
              <a:ext cx="2610744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COLOR TRENDS</a:t>
              </a:r>
              <a:endParaRPr lang="ko-KR" altLang="en-US" sz="2400" u="sng" spc="-300" dirty="0">
                <a:solidFill>
                  <a:schemeClr val="tx1"/>
                </a:solidFill>
                <a:latin typeface="SimSun-ExtB" panose="02010609060101010101" pitchFamily="49" charset="-122"/>
                <a:ea typeface="한컴 윤체 L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24265" y="4586132"/>
              <a:ext cx="158417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SKETCH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615000" y="5373216"/>
              <a:ext cx="1656184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u="sng" spc="-300" dirty="0" smtClean="0">
                  <a:solidFill>
                    <a:schemeClr val="tx1"/>
                  </a:solidFill>
                  <a:latin typeface="SimSun-ExtB" panose="02010609060101010101" pitchFamily="49" charset="-122"/>
                  <a:ea typeface="SimSun-ExtB" panose="02010609060101010101" pitchFamily="49" charset="-122"/>
                </a:rPr>
                <a:t>FASHION SHOW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4121079" cy="2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113709" cy="27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6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도록6 _ 받은메일함 _ Daum 메일_files\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856141" cy="53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9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255" y="1628800"/>
            <a:ext cx="1534413" cy="153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3197" y="768694"/>
            <a:ext cx="45719" cy="55446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3104" y="404664"/>
            <a:ext cx="2466728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MAP OUT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2132112"/>
            <a:ext cx="504056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0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/</a:t>
            </a:r>
          </a:p>
          <a:p>
            <a:pPr algn="ctr"/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412776"/>
            <a:ext cx="6192688" cy="490053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452320" y="2996952"/>
            <a:ext cx="1192122" cy="1192122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38357" y="3282989"/>
            <a:ext cx="650067" cy="6500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3096"/>
            <a:ext cx="1642414" cy="187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84" y="2133102"/>
            <a:ext cx="1287344" cy="266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/>
          <a:stretch/>
        </p:blipFill>
        <p:spPr bwMode="auto">
          <a:xfrm>
            <a:off x="2762960" y="4581128"/>
            <a:ext cx="1030497" cy="157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7160"/>
            <a:ext cx="953370" cy="127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892713"/>
            <a:ext cx="1294687" cy="123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68" y="3863043"/>
            <a:ext cx="708585" cy="90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862495"/>
            <a:ext cx="1782797" cy="131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22" y="3284984"/>
            <a:ext cx="996130" cy="155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83" y="2793603"/>
            <a:ext cx="972662" cy="97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62" y="3852289"/>
            <a:ext cx="982460" cy="7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/>
          <a:stretch/>
        </p:blipFill>
        <p:spPr bwMode="auto">
          <a:xfrm>
            <a:off x="1115616" y="2708920"/>
            <a:ext cx="892172" cy="148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72" y="1612702"/>
            <a:ext cx="1585125" cy="103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0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3197" y="768694"/>
            <a:ext cx="45719" cy="55446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9087" y="404664"/>
            <a:ext cx="8195355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FASHION SHOW/DIGITAL NOMAD 2016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2132112"/>
            <a:ext cx="504056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0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/</a:t>
            </a:r>
          </a:p>
          <a:p>
            <a:pPr algn="ctr"/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412776"/>
            <a:ext cx="6192688" cy="453650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452320" y="2996952"/>
            <a:ext cx="1192122" cy="1192122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38357" y="3282989"/>
            <a:ext cx="650067" cy="6500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11711"/>
            <a:ext cx="1015923" cy="29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99592" y="6021288"/>
            <a:ext cx="76328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2016.09.29 THU 07:00pm </a:t>
            </a:r>
            <a:r>
              <a:rPr lang="ko-KR" altLang="en-US" sz="1600" dirty="0" err="1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가천대학교</a:t>
            </a:r>
            <a:r>
              <a:rPr lang="ko-KR" altLang="en-US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프리덤</a:t>
            </a:r>
            <a:r>
              <a:rPr lang="ko-KR" altLang="en-US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광장 </a:t>
            </a:r>
            <a:r>
              <a:rPr lang="en-US" altLang="ko-KR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가천대학교</a:t>
            </a:r>
            <a:r>
              <a:rPr lang="ko-KR" altLang="en-US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패션디자인 전공 </a:t>
            </a:r>
            <a:r>
              <a:rPr lang="en-US" altLang="ko-KR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4</a:t>
            </a:r>
            <a:r>
              <a:rPr lang="ko-KR" altLang="en-US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학년 졸업작품 패션쇼  </a:t>
            </a:r>
            <a:r>
              <a:rPr lang="en-US" altLang="ko-KR" sz="1600" dirty="0" smtClean="0">
                <a:solidFill>
                  <a:schemeClr val="tx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03" y="2132112"/>
            <a:ext cx="1328973" cy="34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:\Users\User\Documents\카카오톡 받은 파일\KakaoTalk_20161129_2339458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0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69160"/>
            <a:ext cx="878497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3648" y="2708920"/>
            <a:ext cx="5616624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pc="-150" dirty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불확실한 환경에서 위험 부담을 안고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창조적 파괴활동을 하는 것이</a:t>
            </a:r>
            <a:r>
              <a:rPr lang="en-US" altLang="ko-KR" spc="-150" dirty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바로</a:t>
            </a:r>
            <a:r>
              <a:rPr lang="en-US" altLang="ko-KR" spc="-150" dirty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부를 만들어 내는 원천이라고 여긴다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.</a:t>
            </a:r>
            <a:r>
              <a:rPr lang="en-US" altLang="ko-KR" spc="-150" dirty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즉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이윤은 혁신적인 기업가의 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‘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창조적 파괴 행위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’ </a:t>
            </a:r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로 인한 생산요소의 새로운 결합에서 파생되며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이윤이란 바로 창조적 파괴행위를 성공적으로 이끈 기업가의 정당한 노력의 대가라는 것</a:t>
            </a:r>
            <a:r>
              <a:rPr lang="en-US" altLang="ko-KR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결국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현대적 구성주의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입장에서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창조적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파괴는 새로운 정신모형을 위해서 과거의 정신모형을 </a:t>
            </a:r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패기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처분하는 행위이다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Arial" panose="020B0604020202020204" pitchFamily="34" charset="0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Creative</a:t>
            </a:r>
            <a:r>
              <a:rPr lang="en-US" altLang="ko-KR" sz="2000" dirty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Destruction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31640" y="2780928"/>
            <a:ext cx="72007" cy="1368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2132856"/>
            <a:ext cx="496855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95736" y="476672"/>
            <a:ext cx="46805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DESIGN CONCEPT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3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69160"/>
            <a:ext cx="878497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3486" y="2533484"/>
            <a:ext cx="6408874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pc="-150" dirty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Arial" panose="020B0604020202020204" pitchFamily="34" charset="0"/>
                <a:ea typeface="휴먼아미체" panose="02030504000101010101" pitchFamily="18" charset="-127"/>
                <a:cs typeface="Arial" panose="020B0604020202020204" pitchFamily="34" charset="0"/>
              </a:rPr>
              <a:t> </a:t>
            </a:r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정보기술의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발달로 등장한 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21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세기형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신 인류를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뜻하는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용어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pc="-15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pc="-15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노마드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(Nomad)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는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유목민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정착하지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않고 떠돌아 다니는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사람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을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뜻하는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말이다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pc="-15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자동차와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최첨단 정보통신기기 등을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가지고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시공간을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넘나드는 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21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세기형 신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인류를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디지털 </a:t>
            </a:r>
            <a:r>
              <a:rPr lang="ko-KR" altLang="en-US" spc="-15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노마드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라고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한다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과거의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것을 부정하고 새로운 것을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찾아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떠나는 유목민을 의미하며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인간은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항상 기존의 나약한 것이나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부족한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것 등을 탈피하고 파괴하며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새롭고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더 발전한 것을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추구하고 창조하며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나아가는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존재라고 해석하였다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이러한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모습이 유목민과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흡사하기에</a:t>
            </a:r>
            <a:r>
              <a:rPr lang="en-US" altLang="ko-KR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유목민이라는 </a:t>
            </a:r>
            <a:r>
              <a:rPr lang="ko-KR" altLang="en-US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주제를 택하게 되었다</a:t>
            </a:r>
            <a:r>
              <a:rPr lang="en-US" altLang="ko-KR" spc="-15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spc="-15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pc="-150" dirty="0" smtClean="0">
              <a:solidFill>
                <a:schemeClr val="tx1"/>
              </a:solidFill>
              <a:latin typeface="Arial" panose="020B0604020202020204" pitchFamily="34" charset="0"/>
              <a:ea typeface="휴먼아미체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Digital Nomad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31640" y="2780928"/>
            <a:ext cx="72008" cy="1656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2132856"/>
            <a:ext cx="496855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5736" y="476672"/>
            <a:ext cx="46805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DESIGN CONCEPT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5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778888" y="2701204"/>
            <a:ext cx="1585200" cy="1519884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Digital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Nomad</a:t>
            </a:r>
            <a:endParaRPr lang="ko-KR" altLang="en-US" sz="2000" dirty="0">
              <a:solidFill>
                <a:schemeClr val="tx1"/>
              </a:solidFill>
              <a:latin typeface="한컴 윤체 B" panose="02020603020101020101" pitchFamily="18" charset="-127"/>
              <a:ea typeface="한컴 윤체 B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5292080" y="2204864"/>
            <a:ext cx="936104" cy="504056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디지털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80112" y="18448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컴퓨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터</a:t>
            </a:r>
          </a:p>
        </p:txBody>
      </p:sp>
      <p:sp>
        <p:nvSpPr>
          <p:cNvPr id="10" name="타원 9"/>
          <p:cNvSpPr/>
          <p:nvPr/>
        </p:nvSpPr>
        <p:spPr>
          <a:xfrm>
            <a:off x="5436096" y="15567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새폴더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96136" y="170080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진</a:t>
            </a:r>
          </a:p>
        </p:txBody>
      </p:sp>
      <p:sp>
        <p:nvSpPr>
          <p:cNvPr id="12" name="타원 11"/>
          <p:cNvSpPr/>
          <p:nvPr/>
        </p:nvSpPr>
        <p:spPr>
          <a:xfrm>
            <a:off x="5148064" y="177281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동영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상</a:t>
            </a:r>
          </a:p>
        </p:txBody>
      </p:sp>
      <p:sp>
        <p:nvSpPr>
          <p:cNvPr id="13" name="타원 12"/>
          <p:cNvSpPr/>
          <p:nvPr/>
        </p:nvSpPr>
        <p:spPr>
          <a:xfrm>
            <a:off x="5148064" y="13407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포토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샵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56176" y="219888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카메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라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1270" y="24606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DSLR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98610" y="227687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여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4168" y="270892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행</a:t>
            </a:r>
          </a:p>
        </p:txBody>
      </p:sp>
      <p:sp>
        <p:nvSpPr>
          <p:cNvPr id="18" name="타원 17"/>
          <p:cNvSpPr/>
          <p:nvPr/>
        </p:nvSpPr>
        <p:spPr>
          <a:xfrm>
            <a:off x="5624195" y="308780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유럽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97016" y="32129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스페인  </a:t>
            </a:r>
            <a:endParaRPr lang="en-US" altLang="ko-KR" sz="1400" dirty="0" smtClean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084168" y="30689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정</a:t>
            </a:r>
          </a:p>
        </p:txBody>
      </p:sp>
      <p:sp>
        <p:nvSpPr>
          <p:cNvPr id="21" name="타원 20"/>
          <p:cNvSpPr/>
          <p:nvPr/>
        </p:nvSpPr>
        <p:spPr>
          <a:xfrm>
            <a:off x="6110808" y="3429000"/>
            <a:ext cx="1341512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바르셀로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나</a:t>
            </a:r>
          </a:p>
        </p:txBody>
      </p:sp>
      <p:sp>
        <p:nvSpPr>
          <p:cNvPr id="22" name="타원 21"/>
          <p:cNvSpPr/>
          <p:nvPr/>
        </p:nvSpPr>
        <p:spPr>
          <a:xfrm>
            <a:off x="5867925" y="249289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풍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경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95120" y="1916832"/>
            <a:ext cx="121724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인물사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진</a:t>
            </a:r>
          </a:p>
        </p:txBody>
      </p:sp>
      <p:sp>
        <p:nvSpPr>
          <p:cNvPr id="24" name="타원 23"/>
          <p:cNvSpPr/>
          <p:nvPr/>
        </p:nvSpPr>
        <p:spPr>
          <a:xfrm>
            <a:off x="5881911" y="3573016"/>
            <a:ext cx="1138361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마드리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</a:p>
        </p:txBody>
      </p:sp>
      <p:sp>
        <p:nvSpPr>
          <p:cNvPr id="25" name="타원 24"/>
          <p:cNvSpPr/>
          <p:nvPr/>
        </p:nvSpPr>
        <p:spPr>
          <a:xfrm>
            <a:off x="5602130" y="3426091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독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일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98349" y="3676917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뮌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14548" y="400506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맥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주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82600" y="4005064"/>
            <a:ext cx="107060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테라스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89440" y="5038605"/>
            <a:ext cx="116693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야외난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로</a:t>
            </a:r>
          </a:p>
        </p:txBody>
      </p:sp>
      <p:sp>
        <p:nvSpPr>
          <p:cNvPr id="30" name="타원 29"/>
          <p:cNvSpPr/>
          <p:nvPr/>
        </p:nvSpPr>
        <p:spPr>
          <a:xfrm>
            <a:off x="6588224" y="51571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을</a:t>
            </a:r>
          </a:p>
        </p:txBody>
      </p:sp>
      <p:sp>
        <p:nvSpPr>
          <p:cNvPr id="31" name="타원 30"/>
          <p:cNvSpPr/>
          <p:nvPr/>
        </p:nvSpPr>
        <p:spPr>
          <a:xfrm>
            <a:off x="5441032" y="2852936"/>
            <a:ext cx="12409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성지순례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길</a:t>
            </a:r>
          </a:p>
        </p:txBody>
      </p:sp>
      <p:sp>
        <p:nvSpPr>
          <p:cNvPr id="32" name="타원 31"/>
          <p:cNvSpPr/>
          <p:nvPr/>
        </p:nvSpPr>
        <p:spPr>
          <a:xfrm>
            <a:off x="7236296" y="328498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지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33" name="타원 32"/>
          <p:cNvSpPr/>
          <p:nvPr/>
        </p:nvSpPr>
        <p:spPr>
          <a:xfrm>
            <a:off x="7020272" y="30689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우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산</a:t>
            </a:r>
          </a:p>
        </p:txBody>
      </p:sp>
      <p:sp>
        <p:nvSpPr>
          <p:cNvPr id="34" name="타원 33"/>
          <p:cNvSpPr/>
          <p:nvPr/>
        </p:nvSpPr>
        <p:spPr>
          <a:xfrm>
            <a:off x="5292080" y="371703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영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국</a:t>
            </a:r>
          </a:p>
        </p:txBody>
      </p:sp>
      <p:sp>
        <p:nvSpPr>
          <p:cNvPr id="35" name="타원 34"/>
          <p:cNvSpPr/>
          <p:nvPr/>
        </p:nvSpPr>
        <p:spPr>
          <a:xfrm>
            <a:off x="6516216" y="36450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프랑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</a:p>
        </p:txBody>
      </p:sp>
      <p:sp>
        <p:nvSpPr>
          <p:cNvPr id="36" name="타원 35"/>
          <p:cNvSpPr/>
          <p:nvPr/>
        </p:nvSpPr>
        <p:spPr>
          <a:xfrm>
            <a:off x="6017096" y="472514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</a:t>
            </a:r>
          </a:p>
        </p:txBody>
      </p:sp>
      <p:sp>
        <p:nvSpPr>
          <p:cNvPr id="37" name="타원 36"/>
          <p:cNvSpPr/>
          <p:nvPr/>
        </p:nvSpPr>
        <p:spPr>
          <a:xfrm>
            <a:off x="6308576" y="4869160"/>
            <a:ext cx="1215752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물레방아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516216" y="285293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자전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거</a:t>
            </a:r>
          </a:p>
        </p:txBody>
      </p:sp>
      <p:sp>
        <p:nvSpPr>
          <p:cNvPr id="39" name="타원 38"/>
          <p:cNvSpPr/>
          <p:nvPr/>
        </p:nvSpPr>
        <p:spPr>
          <a:xfrm>
            <a:off x="7164288" y="256490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표지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판</a:t>
            </a:r>
          </a:p>
        </p:txBody>
      </p:sp>
      <p:sp>
        <p:nvSpPr>
          <p:cNvPr id="40" name="타원 39"/>
          <p:cNvSpPr/>
          <p:nvPr/>
        </p:nvSpPr>
        <p:spPr>
          <a:xfrm>
            <a:off x="5020660" y="5085184"/>
            <a:ext cx="156756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물위에 비친 불빛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00617" y="1940243"/>
            <a:ext cx="1242592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초점흐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림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652120" y="407707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경</a:t>
            </a:r>
          </a:p>
        </p:txBody>
      </p:sp>
      <p:sp>
        <p:nvSpPr>
          <p:cNvPr id="43" name="타원 42"/>
          <p:cNvSpPr/>
          <p:nvPr/>
        </p:nvSpPr>
        <p:spPr>
          <a:xfrm>
            <a:off x="5915134" y="4259771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</a:t>
            </a:r>
          </a:p>
        </p:txBody>
      </p:sp>
      <p:sp>
        <p:nvSpPr>
          <p:cNvPr id="44" name="타원 43"/>
          <p:cNvSpPr/>
          <p:nvPr/>
        </p:nvSpPr>
        <p:spPr>
          <a:xfrm>
            <a:off x="5148064" y="4221088"/>
            <a:ext cx="130108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부다페스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</a:p>
        </p:txBody>
      </p:sp>
      <p:sp>
        <p:nvSpPr>
          <p:cNvPr id="45" name="타원 44"/>
          <p:cNvSpPr/>
          <p:nvPr/>
        </p:nvSpPr>
        <p:spPr>
          <a:xfrm>
            <a:off x="6156176" y="41490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미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남</a:t>
            </a:r>
          </a:p>
        </p:txBody>
      </p:sp>
      <p:sp>
        <p:nvSpPr>
          <p:cNvPr id="46" name="타원 45"/>
          <p:cNvSpPr/>
          <p:nvPr/>
        </p:nvSpPr>
        <p:spPr>
          <a:xfrm>
            <a:off x="6456040" y="4077072"/>
            <a:ext cx="106828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이탈리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아</a:t>
            </a:r>
          </a:p>
        </p:txBody>
      </p:sp>
      <p:sp>
        <p:nvSpPr>
          <p:cNvPr id="47" name="타원 46"/>
          <p:cNvSpPr/>
          <p:nvPr/>
        </p:nvSpPr>
        <p:spPr>
          <a:xfrm>
            <a:off x="6680448" y="3861048"/>
            <a:ext cx="120392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소세지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빵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893180" y="34290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파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리</a:t>
            </a:r>
          </a:p>
        </p:txBody>
      </p:sp>
      <p:sp>
        <p:nvSpPr>
          <p:cNvPr id="49" name="타원 48"/>
          <p:cNvSpPr/>
          <p:nvPr/>
        </p:nvSpPr>
        <p:spPr>
          <a:xfrm>
            <a:off x="6228184" y="3212976"/>
            <a:ext cx="161920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우중충한 날씨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084168" y="177281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제</a:t>
            </a:r>
          </a:p>
        </p:txBody>
      </p:sp>
      <p:sp>
        <p:nvSpPr>
          <p:cNvPr id="51" name="타원 50"/>
          <p:cNvSpPr/>
          <p:nvPr/>
        </p:nvSpPr>
        <p:spPr>
          <a:xfrm>
            <a:off x="5868144" y="19888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워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</a:p>
        </p:txBody>
      </p:sp>
      <p:sp>
        <p:nvSpPr>
          <p:cNvPr id="52" name="타원 51"/>
          <p:cNvSpPr/>
          <p:nvPr/>
        </p:nvSpPr>
        <p:spPr>
          <a:xfrm>
            <a:off x="3203848" y="27809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별자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리</a:t>
            </a:r>
          </a:p>
        </p:txBody>
      </p:sp>
      <p:sp>
        <p:nvSpPr>
          <p:cNvPr id="53" name="타원 52"/>
          <p:cNvSpPr/>
          <p:nvPr/>
        </p:nvSpPr>
        <p:spPr>
          <a:xfrm>
            <a:off x="2483768" y="23488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오로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라</a:t>
            </a:r>
          </a:p>
        </p:txBody>
      </p:sp>
      <p:sp>
        <p:nvSpPr>
          <p:cNvPr id="54" name="타원 53"/>
          <p:cNvSpPr/>
          <p:nvPr/>
        </p:nvSpPr>
        <p:spPr>
          <a:xfrm>
            <a:off x="3008339" y="2534615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별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403104" y="1772816"/>
            <a:ext cx="12409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불꽃놀이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419872" y="23488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야광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406824" y="482822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359424" y="1412776"/>
            <a:ext cx="129269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이모티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콘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572000" y="1700808"/>
            <a:ext cx="1024663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카카오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톡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563888" y="206084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LED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779912" y="227687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성</a:t>
            </a:r>
          </a:p>
        </p:txBody>
      </p:sp>
      <p:sp>
        <p:nvSpPr>
          <p:cNvPr id="62" name="타원 61"/>
          <p:cNvSpPr/>
          <p:nvPr/>
        </p:nvSpPr>
        <p:spPr>
          <a:xfrm>
            <a:off x="4211960" y="18448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신선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함</a:t>
            </a:r>
          </a:p>
        </p:txBody>
      </p:sp>
      <p:sp>
        <p:nvSpPr>
          <p:cNvPr id="63" name="타원 62"/>
          <p:cNvSpPr/>
          <p:nvPr/>
        </p:nvSpPr>
        <p:spPr>
          <a:xfrm>
            <a:off x="3995936" y="16288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청바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64" name="타원 63"/>
          <p:cNvSpPr/>
          <p:nvPr/>
        </p:nvSpPr>
        <p:spPr>
          <a:xfrm>
            <a:off x="3779912" y="2060848"/>
            <a:ext cx="131440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스티브잡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355976" y="213285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애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플</a:t>
            </a:r>
          </a:p>
        </p:txBody>
      </p:sp>
      <p:sp>
        <p:nvSpPr>
          <p:cNvPr id="66" name="타원 65"/>
          <p:cNvSpPr/>
          <p:nvPr/>
        </p:nvSpPr>
        <p:spPr>
          <a:xfrm>
            <a:off x="4625171" y="1988840"/>
            <a:ext cx="1098957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스마트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657056" y="54452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핑</a:t>
            </a:r>
          </a:p>
        </p:txBody>
      </p:sp>
      <p:sp>
        <p:nvSpPr>
          <p:cNvPr id="68" name="타원 67"/>
          <p:cNvSpPr/>
          <p:nvPr/>
        </p:nvSpPr>
        <p:spPr>
          <a:xfrm>
            <a:off x="5724128" y="48691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관람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차</a:t>
            </a:r>
          </a:p>
        </p:txBody>
      </p:sp>
      <p:sp>
        <p:nvSpPr>
          <p:cNvPr id="69" name="타원 68"/>
          <p:cNvSpPr/>
          <p:nvPr/>
        </p:nvSpPr>
        <p:spPr>
          <a:xfrm>
            <a:off x="7092280" y="9807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네</a:t>
            </a:r>
          </a:p>
        </p:txBody>
      </p:sp>
      <p:sp>
        <p:nvSpPr>
          <p:cNvPr id="70" name="타원 69"/>
          <p:cNvSpPr/>
          <p:nvPr/>
        </p:nvSpPr>
        <p:spPr>
          <a:xfrm>
            <a:off x="5724128" y="548680"/>
            <a:ext cx="12111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반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복</a:t>
            </a:r>
          </a:p>
        </p:txBody>
      </p:sp>
      <p:sp>
        <p:nvSpPr>
          <p:cNvPr id="71" name="타원 70"/>
          <p:cNvSpPr/>
          <p:nvPr/>
        </p:nvSpPr>
        <p:spPr>
          <a:xfrm>
            <a:off x="7390903" y="11332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피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구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442509" y="887218"/>
            <a:ext cx="103639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아기사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방</a:t>
            </a:r>
          </a:p>
        </p:txBody>
      </p:sp>
      <p:sp>
        <p:nvSpPr>
          <p:cNvPr id="73" name="타원 72"/>
          <p:cNvSpPr/>
          <p:nvPr/>
        </p:nvSpPr>
        <p:spPr>
          <a:xfrm>
            <a:off x="6156176" y="83671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체육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복</a:t>
            </a:r>
          </a:p>
        </p:txBody>
      </p:sp>
      <p:sp>
        <p:nvSpPr>
          <p:cNvPr id="74" name="타원 73"/>
          <p:cNvSpPr/>
          <p:nvPr/>
        </p:nvSpPr>
        <p:spPr>
          <a:xfrm>
            <a:off x="6084168" y="1124744"/>
            <a:ext cx="128840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체육선생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님</a:t>
            </a:r>
          </a:p>
        </p:txBody>
      </p:sp>
      <p:sp>
        <p:nvSpPr>
          <p:cNvPr id="75" name="타원 74"/>
          <p:cNvSpPr/>
          <p:nvPr/>
        </p:nvSpPr>
        <p:spPr>
          <a:xfrm>
            <a:off x="6891506" y="685927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운동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장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44072" y="1196752"/>
            <a:ext cx="114029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말뚝박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444208" y="13407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방과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후</a:t>
            </a:r>
          </a:p>
        </p:txBody>
      </p:sp>
      <p:sp>
        <p:nvSpPr>
          <p:cNvPr id="78" name="타원 77"/>
          <p:cNvSpPr/>
          <p:nvPr/>
        </p:nvSpPr>
        <p:spPr>
          <a:xfrm>
            <a:off x="6300192" y="15567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학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교</a:t>
            </a:r>
          </a:p>
        </p:txBody>
      </p:sp>
      <p:sp>
        <p:nvSpPr>
          <p:cNvPr id="79" name="타원 78"/>
          <p:cNvSpPr/>
          <p:nvPr/>
        </p:nvSpPr>
        <p:spPr>
          <a:xfrm>
            <a:off x="6778167" y="1748401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나태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6598610" y="15567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게으름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473624" y="589502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156176" y="37890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에펠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탑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012160" y="52292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영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화</a:t>
            </a:r>
          </a:p>
        </p:txBody>
      </p:sp>
      <p:sp>
        <p:nvSpPr>
          <p:cNvPr id="84" name="타원 83"/>
          <p:cNvSpPr/>
          <p:nvPr/>
        </p:nvSpPr>
        <p:spPr>
          <a:xfrm>
            <a:off x="5850330" y="5352969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썸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588224" y="54452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연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</a:t>
            </a:r>
          </a:p>
        </p:txBody>
      </p:sp>
      <p:sp>
        <p:nvSpPr>
          <p:cNvPr id="86" name="타원 85"/>
          <p:cNvSpPr/>
          <p:nvPr/>
        </p:nvSpPr>
        <p:spPr>
          <a:xfrm>
            <a:off x="5225008" y="34290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축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구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165845" y="450912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스위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</a:p>
        </p:txBody>
      </p:sp>
      <p:sp>
        <p:nvSpPr>
          <p:cNvPr id="88" name="타원 87"/>
          <p:cNvSpPr/>
          <p:nvPr/>
        </p:nvSpPr>
        <p:spPr>
          <a:xfrm>
            <a:off x="6057481" y="50131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낭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만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376002" y="530120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프라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하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414548" y="4653136"/>
            <a:ext cx="108041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베네치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아</a:t>
            </a:r>
          </a:p>
        </p:txBody>
      </p:sp>
      <p:sp>
        <p:nvSpPr>
          <p:cNvPr id="91" name="타원 90"/>
          <p:cNvSpPr/>
          <p:nvPr/>
        </p:nvSpPr>
        <p:spPr>
          <a:xfrm>
            <a:off x="7596336" y="112474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버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</a:p>
        </p:txBody>
      </p:sp>
      <p:sp>
        <p:nvSpPr>
          <p:cNvPr id="92" name="타원 91"/>
          <p:cNvSpPr/>
          <p:nvPr/>
        </p:nvSpPr>
        <p:spPr>
          <a:xfrm>
            <a:off x="7164288" y="1520788"/>
            <a:ext cx="179888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응답하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라</a:t>
            </a:r>
          </a:p>
        </p:txBody>
      </p:sp>
      <p:sp>
        <p:nvSpPr>
          <p:cNvPr id="93" name="타원 92"/>
          <p:cNvSpPr/>
          <p:nvPr/>
        </p:nvSpPr>
        <p:spPr>
          <a:xfrm>
            <a:off x="7253220" y="1340768"/>
            <a:ext cx="11352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8090’s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740352" y="1268760"/>
            <a:ext cx="13879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학창시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절</a:t>
            </a:r>
          </a:p>
        </p:txBody>
      </p:sp>
      <p:sp>
        <p:nvSpPr>
          <p:cNvPr id="95" name="타원 94"/>
          <p:cNvSpPr/>
          <p:nvPr/>
        </p:nvSpPr>
        <p:spPr>
          <a:xfrm>
            <a:off x="7524328" y="177281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추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억</a:t>
            </a:r>
          </a:p>
        </p:txBody>
      </p:sp>
      <p:sp>
        <p:nvSpPr>
          <p:cNvPr id="96" name="타원 95"/>
          <p:cNvSpPr/>
          <p:nvPr/>
        </p:nvSpPr>
        <p:spPr>
          <a:xfrm>
            <a:off x="2843808" y="4077072"/>
            <a:ext cx="936104" cy="504056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노마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259632" y="249289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</a:p>
        </p:txBody>
      </p:sp>
      <p:sp>
        <p:nvSpPr>
          <p:cNvPr id="98" name="타원 97"/>
          <p:cNvSpPr/>
          <p:nvPr/>
        </p:nvSpPr>
        <p:spPr>
          <a:xfrm>
            <a:off x="4067944" y="4941168"/>
            <a:ext cx="135949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썬글라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5076056" y="530120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게이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2699792" y="371703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떠돌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이</a:t>
            </a:r>
          </a:p>
        </p:txBody>
      </p:sp>
      <p:sp>
        <p:nvSpPr>
          <p:cNvPr id="105" name="타원 104"/>
          <p:cNvSpPr/>
          <p:nvPr/>
        </p:nvSpPr>
        <p:spPr>
          <a:xfrm>
            <a:off x="2843808" y="33569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역마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살</a:t>
            </a:r>
          </a:p>
        </p:txBody>
      </p:sp>
      <p:sp>
        <p:nvSpPr>
          <p:cNvPr id="106" name="타원 105"/>
          <p:cNvSpPr/>
          <p:nvPr/>
        </p:nvSpPr>
        <p:spPr>
          <a:xfrm>
            <a:off x="9400262" y="63931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1979712" y="32129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기독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교</a:t>
            </a:r>
          </a:p>
        </p:txBody>
      </p:sp>
      <p:sp>
        <p:nvSpPr>
          <p:cNvPr id="108" name="타원 107"/>
          <p:cNvSpPr/>
          <p:nvPr/>
        </p:nvSpPr>
        <p:spPr>
          <a:xfrm>
            <a:off x="2267744" y="299695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십자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가</a:t>
            </a:r>
          </a:p>
        </p:txBody>
      </p:sp>
      <p:sp>
        <p:nvSpPr>
          <p:cNvPr id="109" name="타원 108"/>
          <p:cNvSpPr/>
          <p:nvPr/>
        </p:nvSpPr>
        <p:spPr>
          <a:xfrm>
            <a:off x="2555776" y="31409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종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교</a:t>
            </a:r>
          </a:p>
        </p:txBody>
      </p:sp>
      <p:sp>
        <p:nvSpPr>
          <p:cNvPr id="110" name="타원 109"/>
          <p:cNvSpPr/>
          <p:nvPr/>
        </p:nvSpPr>
        <p:spPr>
          <a:xfrm>
            <a:off x="771721" y="371703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울룰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10629" y="4221088"/>
            <a:ext cx="123703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싸우스뱅크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979712" y="45811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책읽기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660870" y="4365104"/>
            <a:ext cx="125494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음악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2051720" y="41490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잔디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835696" y="37890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162458" y="3717032"/>
            <a:ext cx="111339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뉴질랜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</a:p>
        </p:txBody>
      </p:sp>
      <p:sp>
        <p:nvSpPr>
          <p:cNvPr id="120" name="타원 119"/>
          <p:cNvSpPr/>
          <p:nvPr/>
        </p:nvSpPr>
        <p:spPr>
          <a:xfrm>
            <a:off x="865049" y="4005064"/>
            <a:ext cx="113080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브리즈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번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851841" y="357301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양</a:t>
            </a:r>
          </a:p>
        </p:txBody>
      </p:sp>
      <p:sp>
        <p:nvSpPr>
          <p:cNvPr id="123" name="타원 122"/>
          <p:cNvSpPr/>
          <p:nvPr/>
        </p:nvSpPr>
        <p:spPr>
          <a:xfrm>
            <a:off x="1403648" y="4005064"/>
            <a:ext cx="134787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스카이타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워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275856" y="443711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새</a:t>
            </a:r>
          </a:p>
        </p:txBody>
      </p:sp>
      <p:sp>
        <p:nvSpPr>
          <p:cNvPr id="125" name="타원 124"/>
          <p:cNvSpPr/>
          <p:nvPr/>
        </p:nvSpPr>
        <p:spPr>
          <a:xfrm>
            <a:off x="1275777" y="386104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호주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2483768" y="450912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페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리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2195736" y="429309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씨티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1835696" y="299695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기도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1043608" y="443711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농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31" name="타원 130"/>
          <p:cNvSpPr/>
          <p:nvPr/>
        </p:nvSpPr>
        <p:spPr>
          <a:xfrm>
            <a:off x="1331640" y="422108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캥거루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403648" y="465313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공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33" name="타원 132"/>
          <p:cNvSpPr/>
          <p:nvPr/>
        </p:nvSpPr>
        <p:spPr>
          <a:xfrm>
            <a:off x="1397969" y="3645024"/>
            <a:ext cx="1173952" cy="4498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인공비치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774357" y="465313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변</a:t>
            </a:r>
          </a:p>
        </p:txBody>
      </p:sp>
      <p:sp>
        <p:nvSpPr>
          <p:cNvPr id="135" name="타원 134"/>
          <p:cNvSpPr/>
          <p:nvPr/>
        </p:nvSpPr>
        <p:spPr>
          <a:xfrm>
            <a:off x="915737" y="350100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멜버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른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6948264" y="45811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햄버거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971600" y="55892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울월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175482" y="529470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827584" y="5949280"/>
            <a:ext cx="1282600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카운트다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운</a:t>
            </a:r>
          </a:p>
        </p:txBody>
      </p:sp>
      <p:sp>
        <p:nvSpPr>
          <p:cNvPr id="142" name="타원 141"/>
          <p:cNvSpPr/>
          <p:nvPr/>
        </p:nvSpPr>
        <p:spPr>
          <a:xfrm>
            <a:off x="1131761" y="51571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</a:t>
            </a:r>
          </a:p>
        </p:txBody>
      </p:sp>
      <p:sp>
        <p:nvSpPr>
          <p:cNvPr id="143" name="타원 142"/>
          <p:cNvSpPr/>
          <p:nvPr/>
        </p:nvSpPr>
        <p:spPr>
          <a:xfrm>
            <a:off x="539552" y="54452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폐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</a:t>
            </a:r>
          </a:p>
        </p:txBody>
      </p:sp>
      <p:sp>
        <p:nvSpPr>
          <p:cNvPr id="144" name="타원 143"/>
          <p:cNvSpPr/>
          <p:nvPr/>
        </p:nvSpPr>
        <p:spPr>
          <a:xfrm>
            <a:off x="1347785" y="50131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염</a:t>
            </a:r>
          </a:p>
        </p:txBody>
      </p:sp>
      <p:sp>
        <p:nvSpPr>
          <p:cNvPr id="145" name="타원 144"/>
          <p:cNvSpPr/>
          <p:nvPr/>
        </p:nvSpPr>
        <p:spPr>
          <a:xfrm>
            <a:off x="539552" y="50131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하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수</a:t>
            </a:r>
          </a:p>
        </p:txBody>
      </p:sp>
      <p:sp>
        <p:nvSpPr>
          <p:cNvPr id="146" name="타원 145"/>
          <p:cNvSpPr/>
          <p:nvPr/>
        </p:nvSpPr>
        <p:spPr>
          <a:xfrm>
            <a:off x="1423108" y="5517232"/>
            <a:ext cx="988652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노동조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합</a:t>
            </a:r>
          </a:p>
        </p:txBody>
      </p:sp>
      <p:sp>
        <p:nvSpPr>
          <p:cNvPr id="147" name="타원 146"/>
          <p:cNvSpPr/>
          <p:nvPr/>
        </p:nvSpPr>
        <p:spPr>
          <a:xfrm>
            <a:off x="1521759" y="5301208"/>
            <a:ext cx="110602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산업혁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명</a:t>
            </a:r>
          </a:p>
        </p:txBody>
      </p:sp>
      <p:sp>
        <p:nvSpPr>
          <p:cNvPr id="148" name="타원 147"/>
          <p:cNvSpPr/>
          <p:nvPr/>
        </p:nvSpPr>
        <p:spPr>
          <a:xfrm>
            <a:off x="1563809" y="48691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뚝</a:t>
            </a:r>
          </a:p>
        </p:txBody>
      </p:sp>
      <p:sp>
        <p:nvSpPr>
          <p:cNvPr id="149" name="타원 148"/>
          <p:cNvSpPr/>
          <p:nvPr/>
        </p:nvSpPr>
        <p:spPr>
          <a:xfrm>
            <a:off x="1779833" y="50131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연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</a:t>
            </a:r>
          </a:p>
        </p:txBody>
      </p:sp>
      <p:sp>
        <p:nvSpPr>
          <p:cNvPr id="150" name="타원 149"/>
          <p:cNvSpPr/>
          <p:nvPr/>
        </p:nvSpPr>
        <p:spPr>
          <a:xfrm>
            <a:off x="3059832" y="508518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파라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솔</a:t>
            </a:r>
          </a:p>
        </p:txBody>
      </p:sp>
      <p:sp>
        <p:nvSpPr>
          <p:cNvPr id="151" name="타원 150"/>
          <p:cNvSpPr/>
          <p:nvPr/>
        </p:nvSpPr>
        <p:spPr>
          <a:xfrm>
            <a:off x="3059832" y="545657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차</a:t>
            </a:r>
          </a:p>
        </p:txBody>
      </p:sp>
      <p:sp>
        <p:nvSpPr>
          <p:cNvPr id="152" name="타원 151"/>
          <p:cNvSpPr/>
          <p:nvPr/>
        </p:nvSpPr>
        <p:spPr>
          <a:xfrm>
            <a:off x="3491880" y="5229200"/>
            <a:ext cx="111868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모래사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53" name="타원 152"/>
          <p:cNvSpPr/>
          <p:nvPr/>
        </p:nvSpPr>
        <p:spPr>
          <a:xfrm>
            <a:off x="2915816" y="48691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비키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니</a:t>
            </a:r>
          </a:p>
        </p:txBody>
      </p:sp>
      <p:sp>
        <p:nvSpPr>
          <p:cNvPr id="154" name="타원 153"/>
          <p:cNvSpPr/>
          <p:nvPr/>
        </p:nvSpPr>
        <p:spPr>
          <a:xfrm>
            <a:off x="3061786" y="460596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햇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볕</a:t>
            </a:r>
          </a:p>
        </p:txBody>
      </p:sp>
      <p:sp>
        <p:nvSpPr>
          <p:cNvPr id="155" name="타원 154"/>
          <p:cNvSpPr/>
          <p:nvPr/>
        </p:nvSpPr>
        <p:spPr>
          <a:xfrm>
            <a:off x="3275856" y="486916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일</a:t>
            </a:r>
          </a:p>
        </p:txBody>
      </p:sp>
      <p:sp>
        <p:nvSpPr>
          <p:cNvPr id="156" name="타원 155"/>
          <p:cNvSpPr/>
          <p:nvPr/>
        </p:nvSpPr>
        <p:spPr>
          <a:xfrm>
            <a:off x="1835696" y="566124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그림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자</a:t>
            </a:r>
          </a:p>
        </p:txBody>
      </p:sp>
      <p:sp>
        <p:nvSpPr>
          <p:cNvPr id="157" name="타원 156"/>
          <p:cNvSpPr/>
          <p:nvPr/>
        </p:nvSpPr>
        <p:spPr>
          <a:xfrm>
            <a:off x="3563888" y="49411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닝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699713" y="479715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유니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폼</a:t>
            </a:r>
          </a:p>
        </p:txBody>
      </p:sp>
      <p:sp>
        <p:nvSpPr>
          <p:cNvPr id="159" name="타원 158"/>
          <p:cNvSpPr/>
          <p:nvPr/>
        </p:nvSpPr>
        <p:spPr>
          <a:xfrm>
            <a:off x="1059753" y="4800933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노동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3923928" y="50131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등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대</a:t>
            </a:r>
          </a:p>
        </p:txBody>
      </p:sp>
      <p:sp>
        <p:nvSpPr>
          <p:cNvPr id="162" name="타원 161"/>
          <p:cNvSpPr/>
          <p:nvPr/>
        </p:nvSpPr>
        <p:spPr>
          <a:xfrm>
            <a:off x="3563888" y="551723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바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다</a:t>
            </a:r>
          </a:p>
        </p:txBody>
      </p:sp>
      <p:sp>
        <p:nvSpPr>
          <p:cNvPr id="163" name="타원 162"/>
          <p:cNvSpPr/>
          <p:nvPr/>
        </p:nvSpPr>
        <p:spPr>
          <a:xfrm>
            <a:off x="1475656" y="321297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피</a:t>
            </a:r>
          </a:p>
        </p:txBody>
      </p:sp>
      <p:sp>
        <p:nvSpPr>
          <p:cNvPr id="164" name="타원 163"/>
          <p:cNvSpPr/>
          <p:nvPr/>
        </p:nvSpPr>
        <p:spPr>
          <a:xfrm>
            <a:off x="1187624" y="33569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페</a:t>
            </a:r>
          </a:p>
        </p:txBody>
      </p:sp>
      <p:sp>
        <p:nvSpPr>
          <p:cNvPr id="165" name="타원 164"/>
          <p:cNvSpPr/>
          <p:nvPr/>
        </p:nvSpPr>
        <p:spPr>
          <a:xfrm>
            <a:off x="3419872" y="5733256"/>
            <a:ext cx="112867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버켄스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탁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3995936" y="5688492"/>
            <a:ext cx="116567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하얀원피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3833664" y="544522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샌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들</a:t>
            </a:r>
          </a:p>
        </p:txBody>
      </p:sp>
      <p:sp>
        <p:nvSpPr>
          <p:cNvPr id="168" name="타원 167"/>
          <p:cNvSpPr/>
          <p:nvPr/>
        </p:nvSpPr>
        <p:spPr>
          <a:xfrm>
            <a:off x="4067944" y="52292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발자국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2051720" y="5445224"/>
            <a:ext cx="136697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캐르비안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해적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2267744" y="515719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적</a:t>
            </a:r>
          </a:p>
        </p:txBody>
      </p:sp>
      <p:sp>
        <p:nvSpPr>
          <p:cNvPr id="171" name="타원 170"/>
          <p:cNvSpPr/>
          <p:nvPr/>
        </p:nvSpPr>
        <p:spPr>
          <a:xfrm>
            <a:off x="2555776" y="508518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수평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선</a:t>
            </a:r>
          </a:p>
        </p:txBody>
      </p:sp>
      <p:sp>
        <p:nvSpPr>
          <p:cNvPr id="172" name="타원 171"/>
          <p:cNvSpPr/>
          <p:nvPr/>
        </p:nvSpPr>
        <p:spPr>
          <a:xfrm>
            <a:off x="2771800" y="566124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선착장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2843808" y="530120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등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대</a:t>
            </a:r>
          </a:p>
        </p:txBody>
      </p:sp>
      <p:sp>
        <p:nvSpPr>
          <p:cNvPr id="175" name="타원 174"/>
          <p:cNvSpPr/>
          <p:nvPr/>
        </p:nvSpPr>
        <p:spPr>
          <a:xfrm>
            <a:off x="1211192" y="2924944"/>
            <a:ext cx="127257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그래피티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6" name="타원 175"/>
          <p:cNvSpPr/>
          <p:nvPr/>
        </p:nvSpPr>
        <p:spPr>
          <a:xfrm>
            <a:off x="827584" y="31409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1750144" y="59492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해적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선</a:t>
            </a:r>
          </a:p>
        </p:txBody>
      </p:sp>
      <p:sp>
        <p:nvSpPr>
          <p:cNvPr id="178" name="타원 177"/>
          <p:cNvSpPr/>
          <p:nvPr/>
        </p:nvSpPr>
        <p:spPr>
          <a:xfrm>
            <a:off x="2267744" y="609329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복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수</a:t>
            </a:r>
          </a:p>
        </p:txBody>
      </p:sp>
      <p:sp>
        <p:nvSpPr>
          <p:cNvPr id="179" name="타원 178"/>
          <p:cNvSpPr/>
          <p:nvPr/>
        </p:nvSpPr>
        <p:spPr>
          <a:xfrm>
            <a:off x="2427366" y="5877272"/>
            <a:ext cx="128053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영원한 젊음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-490264" y="495546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2038176" y="580526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죽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음</a:t>
            </a:r>
          </a:p>
        </p:txBody>
      </p:sp>
      <p:sp>
        <p:nvSpPr>
          <p:cNvPr id="182" name="타원 181"/>
          <p:cNvSpPr/>
          <p:nvPr/>
        </p:nvSpPr>
        <p:spPr>
          <a:xfrm>
            <a:off x="771721" y="52292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쓰레기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395536" y="4509120"/>
            <a:ext cx="1230052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하버브릿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지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4499992" y="5517232"/>
            <a:ext cx="1120176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그레이트오션로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드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4716016" y="980728"/>
            <a:ext cx="110414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스냅사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진</a:t>
            </a:r>
          </a:p>
        </p:txBody>
      </p:sp>
      <p:sp>
        <p:nvSpPr>
          <p:cNvPr id="186" name="타원 185"/>
          <p:cNvSpPr/>
          <p:nvPr/>
        </p:nvSpPr>
        <p:spPr>
          <a:xfrm>
            <a:off x="7047713" y="4365104"/>
            <a:ext cx="119669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감자튀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김</a:t>
            </a:r>
          </a:p>
        </p:txBody>
      </p:sp>
      <p:sp>
        <p:nvSpPr>
          <p:cNvPr id="187" name="타원 186"/>
          <p:cNvSpPr/>
          <p:nvPr/>
        </p:nvSpPr>
        <p:spPr>
          <a:xfrm>
            <a:off x="1043608" y="2708920"/>
            <a:ext cx="101873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행위예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술</a:t>
            </a:r>
          </a:p>
        </p:txBody>
      </p:sp>
      <p:sp>
        <p:nvSpPr>
          <p:cNvPr id="188" name="타원 187"/>
          <p:cNvSpPr/>
          <p:nvPr/>
        </p:nvSpPr>
        <p:spPr>
          <a:xfrm>
            <a:off x="539552" y="2852936"/>
            <a:ext cx="1165417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아티스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</a:p>
        </p:txBody>
      </p:sp>
      <p:sp>
        <p:nvSpPr>
          <p:cNvPr id="190" name="타원 189"/>
          <p:cNvSpPr/>
          <p:nvPr/>
        </p:nvSpPr>
        <p:spPr>
          <a:xfrm>
            <a:off x="2653013" y="256809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막</a:t>
            </a:r>
          </a:p>
        </p:txBody>
      </p:sp>
      <p:sp>
        <p:nvSpPr>
          <p:cNvPr id="191" name="타원 190"/>
          <p:cNvSpPr/>
          <p:nvPr/>
        </p:nvSpPr>
        <p:spPr>
          <a:xfrm>
            <a:off x="1619672" y="263691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공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원</a:t>
            </a:r>
          </a:p>
        </p:txBody>
      </p:sp>
      <p:sp>
        <p:nvSpPr>
          <p:cNvPr id="193" name="타원 192"/>
          <p:cNvSpPr/>
          <p:nvPr/>
        </p:nvSpPr>
        <p:spPr>
          <a:xfrm>
            <a:off x="-1263116" y="283742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2051720" y="27809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하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늘</a:t>
            </a:r>
          </a:p>
        </p:txBody>
      </p:sp>
      <p:sp>
        <p:nvSpPr>
          <p:cNvPr id="199" name="타원 198"/>
          <p:cNvSpPr/>
          <p:nvPr/>
        </p:nvSpPr>
        <p:spPr>
          <a:xfrm>
            <a:off x="6228184" y="556655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팝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콘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1547664" y="234888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강</a:t>
            </a:r>
          </a:p>
        </p:txBody>
      </p:sp>
      <p:cxnSp>
        <p:nvCxnSpPr>
          <p:cNvPr id="202" name="직선 연결선 201"/>
          <p:cNvCxnSpPr>
            <a:stCxn id="2" idx="7"/>
            <a:endCxn id="4" idx="3"/>
          </p:cNvCxnSpPr>
          <p:nvPr/>
        </p:nvCxnSpPr>
        <p:spPr>
          <a:xfrm flipV="1">
            <a:off x="5131941" y="2635103"/>
            <a:ext cx="297228" cy="28868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 flipH="1">
            <a:off x="3563888" y="3861048"/>
            <a:ext cx="338121" cy="24386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/>
          <p:cNvSpPr/>
          <p:nvPr/>
        </p:nvSpPr>
        <p:spPr>
          <a:xfrm>
            <a:off x="6516216" y="436510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파스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타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0" name="타원 209"/>
          <p:cNvSpPr/>
          <p:nvPr/>
        </p:nvSpPr>
        <p:spPr>
          <a:xfrm>
            <a:off x="6793621" y="2708920"/>
            <a:ext cx="101873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텐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</a:p>
        </p:txBody>
      </p:sp>
      <p:sp>
        <p:nvSpPr>
          <p:cNvPr id="196" name="타원 195"/>
          <p:cNvSpPr/>
          <p:nvPr/>
        </p:nvSpPr>
        <p:spPr>
          <a:xfrm>
            <a:off x="2051720" y="342900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캠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핑</a:t>
            </a:r>
          </a:p>
        </p:txBody>
      </p:sp>
      <p:sp>
        <p:nvSpPr>
          <p:cNvPr id="197" name="타원 196"/>
          <p:cNvSpPr/>
          <p:nvPr/>
        </p:nvSpPr>
        <p:spPr>
          <a:xfrm>
            <a:off x="683568" y="256490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통기타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984901" y="2276872"/>
            <a:ext cx="1066819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길거리공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연</a:t>
            </a:r>
          </a:p>
        </p:txBody>
      </p:sp>
      <p:sp>
        <p:nvSpPr>
          <p:cNvPr id="201" name="타원 200"/>
          <p:cNvSpPr/>
          <p:nvPr/>
        </p:nvSpPr>
        <p:spPr>
          <a:xfrm>
            <a:off x="2771800" y="27809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몽골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49088" y="404664"/>
            <a:ext cx="2466728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MIND MAP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187936" y="1196752"/>
            <a:ext cx="110414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인스타그램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3971912" y="980728"/>
            <a:ext cx="110414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해시태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그</a:t>
            </a:r>
          </a:p>
        </p:txBody>
      </p:sp>
      <p:pic>
        <p:nvPicPr>
          <p:cNvPr id="2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59" y="1508715"/>
            <a:ext cx="288032" cy="89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" y="2219819"/>
            <a:ext cx="328803" cy="46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08839"/>
            <a:ext cx="379637" cy="74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타원 213"/>
          <p:cNvSpPr/>
          <p:nvPr/>
        </p:nvSpPr>
        <p:spPr>
          <a:xfrm>
            <a:off x="1907704" y="2204864"/>
            <a:ext cx="1152128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밀리터리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룩</a:t>
            </a:r>
          </a:p>
        </p:txBody>
      </p:sp>
      <p:sp>
        <p:nvSpPr>
          <p:cNvPr id="215" name="타원 214"/>
          <p:cNvSpPr/>
          <p:nvPr/>
        </p:nvSpPr>
        <p:spPr>
          <a:xfrm>
            <a:off x="2051720" y="1988840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군대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3059832" y="2276872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신비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함</a:t>
            </a:r>
          </a:p>
        </p:txBody>
      </p:sp>
      <p:sp>
        <p:nvSpPr>
          <p:cNvPr id="217" name="타원 216"/>
          <p:cNvSpPr/>
          <p:nvPr/>
        </p:nvSpPr>
        <p:spPr>
          <a:xfrm>
            <a:off x="1907704" y="177281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어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깨</a:t>
            </a:r>
          </a:p>
        </p:txBody>
      </p:sp>
      <p:sp>
        <p:nvSpPr>
          <p:cNvPr id="218" name="타원 217"/>
          <p:cNvSpPr/>
          <p:nvPr/>
        </p:nvSpPr>
        <p:spPr>
          <a:xfrm>
            <a:off x="2123728" y="2492896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벨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트</a:t>
            </a:r>
          </a:p>
        </p:txBody>
      </p:sp>
      <p:sp>
        <p:nvSpPr>
          <p:cNvPr id="219" name="타원 218"/>
          <p:cNvSpPr/>
          <p:nvPr/>
        </p:nvSpPr>
        <p:spPr>
          <a:xfrm>
            <a:off x="1547664" y="1556792"/>
            <a:ext cx="1372387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오버사이즈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6097189" y="404664"/>
            <a:ext cx="12111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흔들그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네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2" name="타원 221"/>
          <p:cNvSpPr/>
          <p:nvPr/>
        </p:nvSpPr>
        <p:spPr>
          <a:xfrm>
            <a:off x="6732240" y="404664"/>
            <a:ext cx="12111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달고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나</a:t>
            </a:r>
          </a:p>
        </p:txBody>
      </p:sp>
      <p:sp>
        <p:nvSpPr>
          <p:cNvPr id="223" name="타원 222"/>
          <p:cNvSpPr/>
          <p:nvPr/>
        </p:nvSpPr>
        <p:spPr>
          <a:xfrm>
            <a:off x="7740352" y="1052736"/>
            <a:ext cx="12111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병아</a:t>
            </a:r>
            <a:r>
              <a:rPr lang="ko-KR" altLang="en-US" sz="140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리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6325344" y="620688"/>
            <a:ext cx="1211115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구름사다</a:t>
            </a:r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리</a:t>
            </a:r>
          </a:p>
        </p:txBody>
      </p:sp>
      <p:sp>
        <p:nvSpPr>
          <p:cNvPr id="225" name="타원 224"/>
          <p:cNvSpPr/>
          <p:nvPr/>
        </p:nvSpPr>
        <p:spPr>
          <a:xfrm>
            <a:off x="5076056" y="764704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네이</a:t>
            </a:r>
            <a:r>
              <a:rPr lang="ko-KR" altLang="en-US" sz="1400" dirty="0" err="1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비</a:t>
            </a:r>
            <a:endParaRPr lang="ko-KR" altLang="en-US" sz="1400" dirty="0">
              <a:solidFill>
                <a:schemeClr val="tx1"/>
              </a:solidFill>
              <a:latin typeface="휴먼아미체" panose="02030504000101010101" pitchFamily="18" charset="-127"/>
              <a:ea typeface="휴먼아미체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2411760" y="2780928"/>
            <a:ext cx="936104" cy="504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함초롬돋움" panose="02030504000101010101" pitchFamily="18" charset="-127"/>
              </a:rPr>
              <a:t>눈</a:t>
            </a:r>
          </a:p>
        </p:txBody>
      </p:sp>
    </p:spTree>
    <p:extLst>
      <p:ext uri="{BB962C8B-B14F-4D97-AF65-F5344CB8AC3E}">
        <p14:creationId xmlns:p14="http://schemas.microsoft.com/office/powerpoint/2010/main" val="22366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463257" cy="388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3344" y="476672"/>
            <a:ext cx="361885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INSPIRATION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774"/>
            <a:ext cx="6128531" cy="381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3344" y="476672"/>
            <a:ext cx="361885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INSPIRATION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7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635623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3344" y="476672"/>
            <a:ext cx="361885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COLOR TRENDS</a:t>
            </a:r>
            <a:endParaRPr lang="ko-KR" altLang="en-US" sz="4400" u="sng" spc="-300" dirty="0">
              <a:solidFill>
                <a:schemeClr val="tx1"/>
              </a:solidFill>
              <a:latin typeface="SimSun-ExtB" panose="02010609060101010101" pitchFamily="49" charset="-122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3197" y="768694"/>
            <a:ext cx="45719" cy="55446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9088" y="404664"/>
            <a:ext cx="2466728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u="sng" spc="-300" dirty="0" smtClean="0">
                <a:solidFill>
                  <a:schemeClr val="tx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SKETCH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2132112"/>
            <a:ext cx="504056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0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</a:p>
          <a:p>
            <a:pPr algn="ctr"/>
            <a:r>
              <a:rPr lang="en-US" altLang="ko-KR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/</a:t>
            </a:r>
          </a:p>
          <a:p>
            <a:pPr algn="ctr"/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412776"/>
            <a:ext cx="6192688" cy="490053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452320" y="2996952"/>
            <a:ext cx="1192122" cy="1192122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38357" y="3282989"/>
            <a:ext cx="650067" cy="6500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468052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3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도록6 _ 받은메일함 _ Daum 메일_files\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432825" cy="57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93096"/>
            <a:ext cx="2578253" cy="234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52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420</Words>
  <Application>Microsoft Office PowerPoint</Application>
  <PresentationFormat>화면 슬라이드 쇼(4:3)</PresentationFormat>
  <Paragraphs>267</Paragraphs>
  <Slides>13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 DIGITAL NOMAD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 노마드</dc:title>
  <dc:creator>User</dc:creator>
  <cp:lastModifiedBy>User</cp:lastModifiedBy>
  <cp:revision>113</cp:revision>
  <dcterms:created xsi:type="dcterms:W3CDTF">2016-04-29T09:03:45Z</dcterms:created>
  <dcterms:modified xsi:type="dcterms:W3CDTF">2019-03-18T08:59:19Z</dcterms:modified>
</cp:coreProperties>
</file>